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</p:sldIdLst>
  <p:sldSz cx="9144000" cy="5143500" type="screen16x9"/>
  <p:notesSz cx="6858000" cy="9144000"/>
  <p:defaultTextStyle>
    <a:defPPr>
      <a:defRPr lang="nb-NO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1986" y="10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vsoe2024.sciencesconf.org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s://vsoe2024.sciencesconf.org/" TargetMode="External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5705" y="1790077"/>
            <a:ext cx="6858000" cy="85281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705" y="2711943"/>
            <a:ext cx="6858000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79512" y="771550"/>
            <a:ext cx="871296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663804" y="74246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" sz="1200" b="0" i="0" u="none" strike="noStrike" cap="none" dirty="0">
                <a:solidFill>
                  <a:srgbClr val="113680"/>
                </a:solidFill>
                <a:latin typeface="Helvetica" charset="0"/>
                <a:ea typeface="Helvetica" charset="0"/>
                <a:cs typeface="Helvetica" charset="0"/>
                <a:sym typeface="Georgia"/>
              </a:rPr>
              <a:t>The Third </a:t>
            </a:r>
            <a:r>
              <a:rPr lang="en" sz="1200" b="1" i="0" u="none" strike="noStrike" cap="none" dirty="0">
                <a:solidFill>
                  <a:srgbClr val="113680"/>
                </a:solidFill>
                <a:latin typeface="Helvetica" charset="0"/>
                <a:ea typeface="Helvetica" charset="0"/>
                <a:cs typeface="Helvetica" charset="0"/>
                <a:sym typeface="Georgia"/>
              </a:rPr>
              <a:t>Vietnam Symposium </a:t>
            </a:r>
            <a:endParaRPr lang="en-GB" sz="1200" b="1" i="0" u="none" strike="noStrike" cap="none" dirty="0">
              <a:solidFill>
                <a:srgbClr val="113680"/>
              </a:solidFill>
              <a:latin typeface="Helvetica" charset="0"/>
              <a:ea typeface="Helvetica" charset="0"/>
              <a:cs typeface="Helvetica" charset="0"/>
              <a:sym typeface="Georgia"/>
            </a:endParaRPr>
          </a:p>
          <a:p>
            <a:r>
              <a:rPr lang="en" sz="1200" b="0" i="0" u="none" strike="noStrike" cap="none" dirty="0">
                <a:solidFill>
                  <a:srgbClr val="113680"/>
                </a:solidFill>
                <a:latin typeface="Helvetica" charset="0"/>
                <a:ea typeface="Helvetica" charset="0"/>
                <a:cs typeface="Helvetica" charset="0"/>
                <a:sym typeface="Georgia"/>
              </a:rPr>
              <a:t>on Advances in </a:t>
            </a:r>
            <a:r>
              <a:rPr lang="en" sz="1200" b="1" i="0" u="none" strike="noStrike" cap="none" dirty="0">
                <a:solidFill>
                  <a:srgbClr val="113680"/>
                </a:solidFill>
                <a:latin typeface="Helvetica" charset="0"/>
                <a:ea typeface="Helvetica" charset="0"/>
                <a:cs typeface="Helvetica" charset="0"/>
                <a:sym typeface="Georgia"/>
              </a:rPr>
              <a:t>Offshore Engineering</a:t>
            </a:r>
            <a:br>
              <a:rPr lang="en" sz="1200" b="0" i="0" u="none" strike="noStrike" cap="none" dirty="0">
                <a:solidFill>
                  <a:srgbClr val="113680"/>
                </a:solidFill>
                <a:latin typeface="Helvetica" charset="0"/>
                <a:ea typeface="Helvetica" charset="0"/>
                <a:cs typeface="Helvetica" charset="0"/>
                <a:sym typeface="Georgia"/>
              </a:rPr>
            </a:br>
            <a:endParaRPr lang="en-US" sz="1200" b="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0" name="Rektangel 7"/>
          <p:cNvSpPr/>
          <p:nvPr userDrawn="1"/>
        </p:nvSpPr>
        <p:spPr>
          <a:xfrm>
            <a:off x="239661" y="4359846"/>
            <a:ext cx="792088" cy="668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/>
          <a:srcRect r="30"/>
          <a:stretch/>
        </p:blipFill>
        <p:spPr>
          <a:xfrm>
            <a:off x="-8536" y="4355050"/>
            <a:ext cx="9162000" cy="811164"/>
          </a:xfrm>
          <a:prstGeom prst="rect">
            <a:avLst/>
          </a:prstGeom>
        </p:spPr>
      </p:pic>
      <p:pic>
        <p:nvPicPr>
          <p:cNvPr id="4" name="Image 1">
            <a:extLst>
              <a:ext uri="{FF2B5EF4-FFF2-40B4-BE49-F238E27FC236}">
                <a16:creationId xmlns:a16="http://schemas.microsoft.com/office/drawing/2014/main" id="{1A710292-7CA5-5F0A-B5A0-D80B51C41F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5705" y="235759"/>
            <a:ext cx="1062683" cy="90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86E585F-6CEC-5564-66D4-C33DE809DC10}"/>
              </a:ext>
            </a:extLst>
          </p:cNvPr>
          <p:cNvSpPr/>
          <p:nvPr userDrawn="1"/>
        </p:nvSpPr>
        <p:spPr>
          <a:xfrm>
            <a:off x="870223" y="4829862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b="0" i="0" u="none" strike="noStrike" cap="none" dirty="0">
                <a:solidFill>
                  <a:srgbClr val="113680"/>
                </a:solidFill>
                <a:latin typeface="Helvetica" charset="0"/>
                <a:ea typeface="Helvetica" charset="0"/>
                <a:cs typeface="Helvetica" charset="0"/>
                <a:sym typeface="Georgia"/>
                <a:hlinkClick r:id="rId4"/>
              </a:rPr>
              <a:t>https://vsoe2024.sciencesconf.org/</a:t>
            </a:r>
            <a:endParaRPr lang="en-US" sz="1400" b="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62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536" y="1030991"/>
            <a:ext cx="8291264" cy="32933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15C2-6D08-4AEC-90D4-4C6AA3BDC5A2}" type="datetimeFigureOut">
              <a:rPr lang="nb-NO" smtClean="0"/>
              <a:t>17.10.2024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8C5F-2CF6-4D75-B02D-E36752747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1221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032749"/>
            <a:ext cx="7886700" cy="2139553"/>
          </a:xfrm>
        </p:spPr>
        <p:txBody>
          <a:bodyPr anchor="b">
            <a:normAutofit/>
          </a:bodyPr>
          <a:lstStyle>
            <a:lvl1pPr marL="571500" indent="-571500">
              <a:buFontTx/>
              <a:buBlip>
                <a:blip r:embed="rId2"/>
              </a:buBlip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192543"/>
            <a:ext cx="7886700" cy="111275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15C2-6D08-4AEC-90D4-4C6AA3BDC5A2}" type="datetimeFigureOut">
              <a:rPr lang="nb-NO" smtClean="0"/>
              <a:t>17.10.2024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8C5F-2CF6-4D75-B02D-E36752747E1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ctangle 6"/>
          <p:cNvSpPr/>
          <p:nvPr userDrawn="1"/>
        </p:nvSpPr>
        <p:spPr>
          <a:xfrm>
            <a:off x="179512" y="771550"/>
            <a:ext cx="871296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990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140619"/>
            <a:ext cx="3886200" cy="31680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140619"/>
            <a:ext cx="3886200" cy="31680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15C2-6D08-4AEC-90D4-4C6AA3BDC5A2}" type="datetimeFigureOut">
              <a:rPr lang="nb-NO" smtClean="0"/>
              <a:t>17.10.2024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8C5F-2CF6-4D75-B02D-E36752747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10158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6572"/>
            <a:ext cx="3868340" cy="617934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764506"/>
            <a:ext cx="3868340" cy="25560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46572"/>
            <a:ext cx="3887391" cy="617934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764506"/>
            <a:ext cx="3887391" cy="25560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15C2-6D08-4AEC-90D4-4C6AA3BDC5A2}" type="datetimeFigureOut">
              <a:rPr lang="nb-NO" smtClean="0"/>
              <a:t>17.10.2024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8C5F-2CF6-4D75-B02D-E36752747E1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5536" y="174784"/>
            <a:ext cx="8291264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6007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15C2-6D08-4AEC-90D4-4C6AA3BDC5A2}" type="datetimeFigureOut">
              <a:rPr lang="nb-NO" smtClean="0"/>
              <a:t>17.10.2024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8C5F-2CF6-4D75-B02D-E36752747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760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15C2-6D08-4AEC-90D4-4C6AA3BDC5A2}" type="datetimeFigureOut">
              <a:rPr lang="nb-NO" smtClean="0"/>
              <a:t>17.10.2024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8C5F-2CF6-4D75-B02D-E36752747E1F}" type="slidenum">
              <a:rPr lang="nb-NO" smtClean="0"/>
              <a:t>‹#›</a:t>
            </a:fld>
            <a:endParaRPr lang="nb-NO"/>
          </a:p>
        </p:txBody>
      </p:sp>
      <p:sp>
        <p:nvSpPr>
          <p:cNvPr id="5" name="Rectangle 4"/>
          <p:cNvSpPr/>
          <p:nvPr userDrawn="1"/>
        </p:nvSpPr>
        <p:spPr>
          <a:xfrm>
            <a:off x="179512" y="771550"/>
            <a:ext cx="871296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21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512" y="771550"/>
            <a:ext cx="871296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ktangel 7"/>
          <p:cNvSpPr/>
          <p:nvPr userDrawn="1"/>
        </p:nvSpPr>
        <p:spPr>
          <a:xfrm>
            <a:off x="239661" y="4359846"/>
            <a:ext cx="792088" cy="668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r="30"/>
          <a:stretch/>
        </p:blipFill>
        <p:spPr>
          <a:xfrm>
            <a:off x="-8536" y="4355050"/>
            <a:ext cx="9162000" cy="811164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870223" y="4829862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b="0" i="0" u="none" strike="noStrike" cap="none" dirty="0">
                <a:solidFill>
                  <a:srgbClr val="113680"/>
                </a:solidFill>
                <a:latin typeface="Helvetica" charset="0"/>
                <a:ea typeface="Helvetica" charset="0"/>
                <a:cs typeface="Helvetica" charset="0"/>
                <a:sym typeface="Georgia"/>
                <a:hlinkClick r:id="rId3"/>
              </a:rPr>
              <a:t>https://vsoe2024.sciencesconf.org/</a:t>
            </a:r>
            <a:endParaRPr lang="en-US" sz="1400" b="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5166680" y="2273202"/>
            <a:ext cx="4188333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nb-NO" sz="4000" baseline="0" dirty="0">
                <a:solidFill>
                  <a:srgbClr val="002060"/>
                </a:solidFill>
                <a:latin typeface="+mn-lt"/>
              </a:rPr>
              <a:t>THANK YOU!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4000" dirty="0">
                <a:solidFill>
                  <a:srgbClr val="00B0F0"/>
                </a:solidFill>
                <a:latin typeface="+mn-lt"/>
              </a:rPr>
              <a:t>CẢM</a:t>
            </a:r>
            <a:r>
              <a:rPr lang="nb-NO" sz="4000" baseline="0" dirty="0">
                <a:solidFill>
                  <a:srgbClr val="00B0F0"/>
                </a:solidFill>
                <a:latin typeface="+mn-lt"/>
              </a:rPr>
              <a:t> ƠN!</a:t>
            </a:r>
            <a:endParaRPr lang="nb-NO" sz="40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Picture 4" descr="A blue logo with a black background&#10;&#10;Description automatically generated">
            <a:extLst>
              <a:ext uri="{FF2B5EF4-FFF2-40B4-BE49-F238E27FC236}">
                <a16:creationId xmlns:a16="http://schemas.microsoft.com/office/drawing/2014/main" id="{B1996275-87F9-7B44-986E-9737C7C20C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23" y="763430"/>
            <a:ext cx="3124912" cy="330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1">
            <a:extLst>
              <a:ext uri="{FF2B5EF4-FFF2-40B4-BE49-F238E27FC236}">
                <a16:creationId xmlns:a16="http://schemas.microsoft.com/office/drawing/2014/main" id="{F194F3CF-9C62-255D-67B7-2ECA60849A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45381" y="4371116"/>
            <a:ext cx="705621" cy="597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174784"/>
            <a:ext cx="8291264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030990"/>
            <a:ext cx="8291264" cy="3601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140" y="4683443"/>
            <a:ext cx="115062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815C2-6D08-4AEC-90D4-4C6AA3BDC5A2}" type="datetimeFigureOut">
              <a:rPr lang="nb-NO" smtClean="0"/>
              <a:pPr/>
              <a:t>17.10.2024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4420" y="4683443"/>
            <a:ext cx="52730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88580" y="4683443"/>
            <a:ext cx="99822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88C5F-2CF6-4D75-B02D-E36752747E1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ctangle 6"/>
          <p:cNvSpPr/>
          <p:nvPr userDrawn="1"/>
        </p:nvSpPr>
        <p:spPr>
          <a:xfrm>
            <a:off x="395536" y="941995"/>
            <a:ext cx="8291264" cy="360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17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B0F0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Tx/>
        <a:buBlip>
          <a:blip r:embed="rId11"/>
        </a:buBlip>
        <a:defRPr sz="2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Tx/>
        <a:buBlip>
          <a:blip r:embed="rId11"/>
        </a:buBlip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Tx/>
        <a:buBlip>
          <a:blip r:embed="rId11"/>
        </a:buBlip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Tx/>
        <a:buBlip>
          <a:blip r:embed="rId11"/>
        </a:buBlip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Tx/>
        <a:buBlip>
          <a:blip r:embed="rId11"/>
        </a:buBlip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5705" y="1790077"/>
            <a:ext cx="7755820" cy="852810"/>
          </a:xfrm>
        </p:spPr>
        <p:txBody>
          <a:bodyPr>
            <a:normAutofit fontScale="90000"/>
          </a:bodyPr>
          <a:lstStyle/>
          <a:p>
            <a:r>
              <a:rPr lang="en-GB" dirty="0"/>
              <a:t>Interdisciplinary and Integrated Solutions</a:t>
            </a:r>
            <a:br>
              <a:rPr lang="en-GB" dirty="0"/>
            </a:br>
            <a:r>
              <a:rPr lang="en-GB" dirty="0"/>
              <a:t>for Sustainable Offshore Infrastructure</a:t>
            </a:r>
            <a:endParaRPr lang="nb-NO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err="1"/>
              <a:t>December</a:t>
            </a:r>
            <a:r>
              <a:rPr lang="nb-NO" dirty="0"/>
              <a:t> 12</a:t>
            </a:r>
            <a:r>
              <a:rPr lang="nb-NO" baseline="30000" dirty="0"/>
              <a:t>th</a:t>
            </a:r>
            <a:r>
              <a:rPr lang="nb-NO" dirty="0"/>
              <a:t> – 14</a:t>
            </a:r>
            <a:r>
              <a:rPr lang="nb-NO" baseline="30000" dirty="0"/>
              <a:t>th</a:t>
            </a:r>
            <a:r>
              <a:rPr lang="nb-NO" dirty="0"/>
              <a:t>, 2024</a:t>
            </a:r>
          </a:p>
          <a:p>
            <a:r>
              <a:rPr lang="nb-NO" dirty="0"/>
              <a:t>Hanoi, Vietnam</a:t>
            </a:r>
          </a:p>
        </p:txBody>
      </p:sp>
    </p:spTree>
    <p:extLst>
      <p:ext uri="{BB962C8B-B14F-4D97-AF65-F5344CB8AC3E}">
        <p14:creationId xmlns:p14="http://schemas.microsoft.com/office/powerpoint/2010/main" val="1602198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9D261-CB54-68F0-D139-CD6CD327C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BBA05-18AF-B325-5AD4-551CC6CFE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4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606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1523</TotalTime>
  <Words>18</Words>
  <Application>Microsoft Office PowerPoint</Application>
  <PresentationFormat>On-screen Show (16:9)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Office Theme</vt:lpstr>
      <vt:lpstr>Interdisciplinary and Integrated Solutions for Sustainable Offshore Infrastructure</vt:lpstr>
      <vt:lpstr>PowerPoint Presentation</vt:lpstr>
      <vt:lpstr>PowerPoint Presentation</vt:lpstr>
    </vt:vector>
  </TitlesOfParts>
  <Company>NGI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Khoa.D.V.Huynh</dc:creator>
  <cp:lastModifiedBy>Khoa D.V. Huynh</cp:lastModifiedBy>
  <cp:revision>16</cp:revision>
  <dcterms:created xsi:type="dcterms:W3CDTF">2018-10-19T21:41:21Z</dcterms:created>
  <dcterms:modified xsi:type="dcterms:W3CDTF">2024-10-17T07:25:49Z</dcterms:modified>
</cp:coreProperties>
</file>